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leway Bold" charset="1" panose="00000000000000000000"/>
      <p:regular r:id="rId17"/>
    </p:embeddedFont>
    <p:embeddedFont>
      <p:font typeface="Raleway" charset="1" panose="00000000000000000000"/>
      <p:regular r:id="rId18"/>
    </p:embeddedFont>
    <p:embeddedFont>
      <p:font typeface="Architype Aubette" charset="1" panose="02000506030000020004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Bold Italics" charset="1" panose="00000800000000000000"/>
      <p:regular r:id="rId22"/>
    </p:embeddedFont>
    <p:embeddedFont>
      <p:font typeface="Canva Sans Bold" charset="1" panose="020B0803030501040103"/>
      <p:regular r:id="rId23"/>
    </p:embeddedFont>
    <p:embeddedFont>
      <p:font typeface="Arimo Bold" charset="1" panose="020B0704020202020204"/>
      <p:regular r:id="rId24"/>
    </p:embeddedFont>
    <p:embeddedFont>
      <p:font typeface="TT Commons Pro Bold" charset="1" panose="020B0103030102020204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TT Commons Pro" charset="1" panose="020B01030301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03" y="-2302701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98536" y="3124725"/>
            <a:ext cx="9744783" cy="3107503"/>
          </a:xfrm>
          <a:custGeom>
            <a:avLst/>
            <a:gdLst/>
            <a:ahLst/>
            <a:cxnLst/>
            <a:rect r="r" b="b" t="t" l="l"/>
            <a:pathLst>
              <a:path h="3107503" w="9744783">
                <a:moveTo>
                  <a:pt x="0" y="0"/>
                </a:moveTo>
                <a:lnTo>
                  <a:pt x="9744783" y="0"/>
                </a:lnTo>
                <a:lnTo>
                  <a:pt x="9744783" y="3107503"/>
                </a:lnTo>
                <a:lnTo>
                  <a:pt x="0" y="3107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03105" y="3795016"/>
            <a:ext cx="2504399" cy="3367259"/>
          </a:xfrm>
          <a:custGeom>
            <a:avLst/>
            <a:gdLst/>
            <a:ahLst/>
            <a:cxnLst/>
            <a:rect r="r" b="b" t="t" l="l"/>
            <a:pathLst>
              <a:path h="3367259" w="2504399">
                <a:moveTo>
                  <a:pt x="0" y="0"/>
                </a:moveTo>
                <a:lnTo>
                  <a:pt x="2504399" y="0"/>
                </a:lnTo>
                <a:lnTo>
                  <a:pt x="2504399" y="3367259"/>
                </a:lnTo>
                <a:lnTo>
                  <a:pt x="0" y="3367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81050">
            <a:off x="12489903" y="2749069"/>
            <a:ext cx="6385803" cy="4040472"/>
          </a:xfrm>
          <a:custGeom>
            <a:avLst/>
            <a:gdLst/>
            <a:ahLst/>
            <a:cxnLst/>
            <a:rect r="r" b="b" t="t" l="l"/>
            <a:pathLst>
              <a:path h="4040472" w="6385803">
                <a:moveTo>
                  <a:pt x="0" y="0"/>
                </a:moveTo>
                <a:lnTo>
                  <a:pt x="6385804" y="0"/>
                </a:lnTo>
                <a:lnTo>
                  <a:pt x="6385804" y="4040472"/>
                </a:lnTo>
                <a:lnTo>
                  <a:pt x="0" y="4040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41328"/>
            <a:ext cx="4448690" cy="3970456"/>
          </a:xfrm>
          <a:custGeom>
            <a:avLst/>
            <a:gdLst/>
            <a:ahLst/>
            <a:cxnLst/>
            <a:rect r="r" b="b" t="t" l="l"/>
            <a:pathLst>
              <a:path h="3970456" w="4448690">
                <a:moveTo>
                  <a:pt x="0" y="0"/>
                </a:moveTo>
                <a:lnTo>
                  <a:pt x="4448690" y="0"/>
                </a:lnTo>
                <a:lnTo>
                  <a:pt x="4448690" y="3970456"/>
                </a:lnTo>
                <a:lnTo>
                  <a:pt x="0" y="3970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7716" y="4437509"/>
            <a:ext cx="9182657" cy="7839693"/>
          </a:xfrm>
          <a:custGeom>
            <a:avLst/>
            <a:gdLst/>
            <a:ahLst/>
            <a:cxnLst/>
            <a:rect r="r" b="b" t="t" l="l"/>
            <a:pathLst>
              <a:path h="7839693" w="9182657">
                <a:moveTo>
                  <a:pt x="0" y="0"/>
                </a:moveTo>
                <a:lnTo>
                  <a:pt x="9182657" y="0"/>
                </a:lnTo>
                <a:lnTo>
                  <a:pt x="9182657" y="7839693"/>
                </a:lnTo>
                <a:lnTo>
                  <a:pt x="0" y="783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94889" y="7067025"/>
            <a:ext cx="11131172" cy="95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78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Presented by:</a:t>
            </a:r>
            <a:r>
              <a:rPr lang="en-US" sz="278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Shahil Merchant, Adam Gilmore, Nyah Funderburke, Patrick Carigan, and Shavonna Simpson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-231412" y="6436099"/>
            <a:ext cx="4305338" cy="3842514"/>
          </a:xfrm>
          <a:custGeom>
            <a:avLst/>
            <a:gdLst/>
            <a:ahLst/>
            <a:cxnLst/>
            <a:rect r="r" b="b" t="t" l="l"/>
            <a:pathLst>
              <a:path h="3842514" w="4305338">
                <a:moveTo>
                  <a:pt x="0" y="0"/>
                </a:moveTo>
                <a:lnTo>
                  <a:pt x="4305338" y="0"/>
                </a:lnTo>
                <a:lnTo>
                  <a:pt x="4305338" y="3842513"/>
                </a:lnTo>
                <a:lnTo>
                  <a:pt x="0" y="38425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8620" y="4143131"/>
            <a:ext cx="14090108" cy="139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8"/>
              </a:lnSpc>
            </a:pPr>
            <a:r>
              <a:rPr lang="en-US" sz="10493">
                <a:solidFill>
                  <a:srgbClr val="233DFF"/>
                </a:solidFill>
                <a:latin typeface="Architype Aubette"/>
                <a:ea typeface="Architype Aubette"/>
                <a:cs typeface="Architype Aubette"/>
                <a:sym typeface="Architype Aubette"/>
              </a:rPr>
              <a:t>circuitScan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4985" y="-3683213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69359" y="4047940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7798" y="2613798"/>
            <a:ext cx="7989285" cy="7297662"/>
            <a:chOff x="0" y="0"/>
            <a:chExt cx="2104174" cy="1922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4174" cy="1922018"/>
            </a:xfrm>
            <a:custGeom>
              <a:avLst/>
              <a:gdLst/>
              <a:ahLst/>
              <a:cxnLst/>
              <a:rect r="r" b="b" t="t" l="l"/>
              <a:pathLst>
                <a:path h="1922018" w="2104174">
                  <a:moveTo>
                    <a:pt x="49421" y="0"/>
                  </a:moveTo>
                  <a:lnTo>
                    <a:pt x="2054753" y="0"/>
                  </a:lnTo>
                  <a:cubicBezTo>
                    <a:pt x="2082047" y="0"/>
                    <a:pt x="2104174" y="22127"/>
                    <a:pt x="2104174" y="49421"/>
                  </a:cubicBezTo>
                  <a:lnTo>
                    <a:pt x="2104174" y="1872597"/>
                  </a:lnTo>
                  <a:cubicBezTo>
                    <a:pt x="2104174" y="1899891"/>
                    <a:pt x="2082047" y="1922018"/>
                    <a:pt x="2054753" y="1922018"/>
                  </a:cubicBezTo>
                  <a:lnTo>
                    <a:pt x="49421" y="1922018"/>
                  </a:lnTo>
                  <a:cubicBezTo>
                    <a:pt x="22127" y="1922018"/>
                    <a:pt x="0" y="1899891"/>
                    <a:pt x="0" y="1872597"/>
                  </a:cubicBezTo>
                  <a:lnTo>
                    <a:pt x="0" y="49421"/>
                  </a:lnTo>
                  <a:cubicBezTo>
                    <a:pt x="0" y="22127"/>
                    <a:pt x="22127" y="0"/>
                    <a:pt x="49421" y="0"/>
                  </a:cubicBezTo>
                  <a:close/>
                </a:path>
              </a:pathLst>
            </a:custGeom>
            <a:solidFill>
              <a:srgbClr val="E4E6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04174" cy="1960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384442" y="6020787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31196" y="2613798"/>
            <a:ext cx="7989285" cy="7297662"/>
            <a:chOff x="0" y="0"/>
            <a:chExt cx="2104174" cy="19220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4174" cy="1922018"/>
            </a:xfrm>
            <a:custGeom>
              <a:avLst/>
              <a:gdLst/>
              <a:ahLst/>
              <a:cxnLst/>
              <a:rect r="r" b="b" t="t" l="l"/>
              <a:pathLst>
                <a:path h="1922018" w="2104174">
                  <a:moveTo>
                    <a:pt x="49421" y="0"/>
                  </a:moveTo>
                  <a:lnTo>
                    <a:pt x="2054753" y="0"/>
                  </a:lnTo>
                  <a:cubicBezTo>
                    <a:pt x="2082047" y="0"/>
                    <a:pt x="2104174" y="22127"/>
                    <a:pt x="2104174" y="49421"/>
                  </a:cubicBezTo>
                  <a:lnTo>
                    <a:pt x="2104174" y="1872597"/>
                  </a:lnTo>
                  <a:cubicBezTo>
                    <a:pt x="2104174" y="1899891"/>
                    <a:pt x="2082047" y="1922018"/>
                    <a:pt x="2054753" y="1922018"/>
                  </a:cubicBezTo>
                  <a:lnTo>
                    <a:pt x="49421" y="1922018"/>
                  </a:lnTo>
                  <a:cubicBezTo>
                    <a:pt x="22127" y="1922018"/>
                    <a:pt x="0" y="1899891"/>
                    <a:pt x="0" y="1872597"/>
                  </a:cubicBezTo>
                  <a:lnTo>
                    <a:pt x="0" y="49421"/>
                  </a:lnTo>
                  <a:cubicBezTo>
                    <a:pt x="0" y="22127"/>
                    <a:pt x="22127" y="0"/>
                    <a:pt x="49421" y="0"/>
                  </a:cubicBezTo>
                  <a:close/>
                </a:path>
              </a:pathLst>
            </a:custGeom>
            <a:solidFill>
              <a:srgbClr val="E4E6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4174" cy="1960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171659"/>
            <a:ext cx="5488325" cy="1536731"/>
          </a:xfrm>
          <a:custGeom>
            <a:avLst/>
            <a:gdLst/>
            <a:ahLst/>
            <a:cxnLst/>
            <a:rect r="r" b="b" t="t" l="l"/>
            <a:pathLst>
              <a:path h="1536731" w="5488325">
                <a:moveTo>
                  <a:pt x="0" y="0"/>
                </a:moveTo>
                <a:lnTo>
                  <a:pt x="5488325" y="0"/>
                </a:lnTo>
                <a:lnTo>
                  <a:pt x="5488325" y="1536731"/>
                </a:lnTo>
                <a:lnTo>
                  <a:pt x="0" y="153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31571" y="5266252"/>
            <a:ext cx="6108063" cy="1992755"/>
          </a:xfrm>
          <a:custGeom>
            <a:avLst/>
            <a:gdLst/>
            <a:ahLst/>
            <a:cxnLst/>
            <a:rect r="r" b="b" t="t" l="l"/>
            <a:pathLst>
              <a:path h="1992755" w="6108063">
                <a:moveTo>
                  <a:pt x="0" y="0"/>
                </a:moveTo>
                <a:lnTo>
                  <a:pt x="6108062" y="0"/>
                </a:lnTo>
                <a:lnTo>
                  <a:pt x="6108062" y="1992755"/>
                </a:lnTo>
                <a:lnTo>
                  <a:pt x="0" y="199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341" y="7938613"/>
            <a:ext cx="6900323" cy="1319687"/>
          </a:xfrm>
          <a:custGeom>
            <a:avLst/>
            <a:gdLst/>
            <a:ahLst/>
            <a:cxnLst/>
            <a:rect r="r" b="b" t="t" l="l"/>
            <a:pathLst>
              <a:path h="1319687" w="6900323">
                <a:moveTo>
                  <a:pt x="0" y="0"/>
                </a:moveTo>
                <a:lnTo>
                  <a:pt x="6900323" y="0"/>
                </a:lnTo>
                <a:lnTo>
                  <a:pt x="6900323" y="1319687"/>
                </a:lnTo>
                <a:lnTo>
                  <a:pt x="0" y="1319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59127" y="3052767"/>
            <a:ext cx="5650629" cy="2090733"/>
          </a:xfrm>
          <a:custGeom>
            <a:avLst/>
            <a:gdLst/>
            <a:ahLst/>
            <a:cxnLst/>
            <a:rect r="r" b="b" t="t" l="l"/>
            <a:pathLst>
              <a:path h="2090733" w="5650629">
                <a:moveTo>
                  <a:pt x="0" y="0"/>
                </a:moveTo>
                <a:lnTo>
                  <a:pt x="5650630" y="0"/>
                </a:lnTo>
                <a:lnTo>
                  <a:pt x="5650630" y="2090733"/>
                </a:lnTo>
                <a:lnTo>
                  <a:pt x="0" y="2090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62669" y="5053890"/>
            <a:ext cx="5696631" cy="2417478"/>
          </a:xfrm>
          <a:custGeom>
            <a:avLst/>
            <a:gdLst/>
            <a:ahLst/>
            <a:cxnLst/>
            <a:rect r="r" b="b" t="t" l="l"/>
            <a:pathLst>
              <a:path h="2417478" w="5696631">
                <a:moveTo>
                  <a:pt x="0" y="0"/>
                </a:moveTo>
                <a:lnTo>
                  <a:pt x="5696631" y="0"/>
                </a:lnTo>
                <a:lnTo>
                  <a:pt x="5696631" y="2417478"/>
                </a:lnTo>
                <a:lnTo>
                  <a:pt x="0" y="241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59127" y="7153997"/>
            <a:ext cx="5074970" cy="2613444"/>
          </a:xfrm>
          <a:custGeom>
            <a:avLst/>
            <a:gdLst/>
            <a:ahLst/>
            <a:cxnLst/>
            <a:rect r="r" b="b" t="t" l="l"/>
            <a:pathLst>
              <a:path h="2613444" w="5074970">
                <a:moveTo>
                  <a:pt x="0" y="0"/>
                </a:moveTo>
                <a:lnTo>
                  <a:pt x="5074970" y="0"/>
                </a:lnTo>
                <a:lnTo>
                  <a:pt x="5074970" y="2613444"/>
                </a:lnTo>
                <a:lnTo>
                  <a:pt x="0" y="2613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364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16038" y="605155"/>
            <a:ext cx="104681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PARTNERS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038" y="1802268"/>
            <a:ext cx="720292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Chip Marketplaces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1196" y="1802268"/>
            <a:ext cx="714331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Chip Manufacturers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7808" y="7317002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71161"/>
            <a:ext cx="1623743" cy="1623743"/>
          </a:xfrm>
          <a:custGeom>
            <a:avLst/>
            <a:gdLst/>
            <a:ahLst/>
            <a:cxnLst/>
            <a:rect r="r" b="b" t="t" l="l"/>
            <a:pathLst>
              <a:path h="1623743" w="1623743">
                <a:moveTo>
                  <a:pt x="0" y="0"/>
                </a:moveTo>
                <a:lnTo>
                  <a:pt x="1623743" y="0"/>
                </a:lnTo>
                <a:lnTo>
                  <a:pt x="1623743" y="1623743"/>
                </a:lnTo>
                <a:lnTo>
                  <a:pt x="0" y="1623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783767"/>
            <a:ext cx="1623743" cy="1623743"/>
          </a:xfrm>
          <a:custGeom>
            <a:avLst/>
            <a:gdLst/>
            <a:ahLst/>
            <a:cxnLst/>
            <a:rect r="r" b="b" t="t" l="l"/>
            <a:pathLst>
              <a:path h="1623743" w="1623743">
                <a:moveTo>
                  <a:pt x="0" y="0"/>
                </a:moveTo>
                <a:lnTo>
                  <a:pt x="1623743" y="0"/>
                </a:lnTo>
                <a:lnTo>
                  <a:pt x="1623743" y="1623742"/>
                </a:lnTo>
                <a:lnTo>
                  <a:pt x="0" y="1623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634557"/>
            <a:ext cx="1623743" cy="1623743"/>
          </a:xfrm>
          <a:custGeom>
            <a:avLst/>
            <a:gdLst/>
            <a:ahLst/>
            <a:cxnLst/>
            <a:rect r="r" b="b" t="t" l="l"/>
            <a:pathLst>
              <a:path h="1623743" w="1623743">
                <a:moveTo>
                  <a:pt x="0" y="0"/>
                </a:moveTo>
                <a:lnTo>
                  <a:pt x="1623743" y="0"/>
                </a:lnTo>
                <a:lnTo>
                  <a:pt x="1623743" y="1623743"/>
                </a:lnTo>
                <a:lnTo>
                  <a:pt x="0" y="1623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693259"/>
            <a:ext cx="1623743" cy="1623743"/>
          </a:xfrm>
          <a:custGeom>
            <a:avLst/>
            <a:gdLst/>
            <a:ahLst/>
            <a:cxnLst/>
            <a:rect r="r" b="b" t="t" l="l"/>
            <a:pathLst>
              <a:path h="1623743" w="1623743">
                <a:moveTo>
                  <a:pt x="0" y="0"/>
                </a:moveTo>
                <a:lnTo>
                  <a:pt x="1623743" y="0"/>
                </a:lnTo>
                <a:lnTo>
                  <a:pt x="1623743" y="1623743"/>
                </a:lnTo>
                <a:lnTo>
                  <a:pt x="0" y="16237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64896" y="-974591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9388" y="2221971"/>
            <a:ext cx="6089912" cy="6224458"/>
          </a:xfrm>
          <a:custGeom>
            <a:avLst/>
            <a:gdLst/>
            <a:ahLst/>
            <a:cxnLst/>
            <a:rect r="r" b="b" t="t" l="l"/>
            <a:pathLst>
              <a:path h="6224458" w="6089912">
                <a:moveTo>
                  <a:pt x="0" y="0"/>
                </a:moveTo>
                <a:lnTo>
                  <a:pt x="6089912" y="0"/>
                </a:lnTo>
                <a:lnTo>
                  <a:pt x="6089912" y="6224458"/>
                </a:lnTo>
                <a:lnTo>
                  <a:pt x="0" y="6224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89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6038" y="605155"/>
            <a:ext cx="1662684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3348" y="2314732"/>
            <a:ext cx="640957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216-456-7890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3348" y="4227338"/>
            <a:ext cx="1141202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TEAM@CIRCUITSCAN.COM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3348" y="6136831"/>
            <a:ext cx="1141202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90 SEMICONDUCTOR DR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3348" y="8078129"/>
            <a:ext cx="1141202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CIRCUITSCAN.COM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817177" y="-4865264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461872" y="6203506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8264" y="1970816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1338" y="3174824"/>
            <a:ext cx="4908430" cy="49084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4AA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`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02659" y="3606145"/>
            <a:ext cx="4045789" cy="40457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98762" y="5161362"/>
            <a:ext cx="3453582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1C75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076643" y="7118365"/>
            <a:ext cx="9182657" cy="7839693"/>
          </a:xfrm>
          <a:custGeom>
            <a:avLst/>
            <a:gdLst/>
            <a:ahLst/>
            <a:cxnLst/>
            <a:rect r="r" b="b" t="t" l="l"/>
            <a:pathLst>
              <a:path h="7839693" w="9182657">
                <a:moveTo>
                  <a:pt x="0" y="0"/>
                </a:moveTo>
                <a:lnTo>
                  <a:pt x="9182657" y="0"/>
                </a:lnTo>
                <a:lnTo>
                  <a:pt x="9182657" y="7839694"/>
                </a:lnTo>
                <a:lnTo>
                  <a:pt x="0" y="7839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57776" y="4082347"/>
            <a:ext cx="3981091" cy="39810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07608" y="4432179"/>
            <a:ext cx="3281426" cy="328142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7769" y="5543938"/>
            <a:ext cx="280110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544298" y="4910890"/>
            <a:ext cx="3172364" cy="31723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23065" y="5189657"/>
            <a:ext cx="2614831" cy="261483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014439" y="5968117"/>
            <a:ext cx="223208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34623" y="1993089"/>
            <a:ext cx="3981861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1C75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$187.5MM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19907" y="2881562"/>
            <a:ext cx="3456828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97B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$112.5MM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20403" y="3758497"/>
            <a:ext cx="280110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$9MM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7028" y="8245188"/>
            <a:ext cx="5237050" cy="12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250,000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Electrical Engineers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87795" y="8245188"/>
            <a:ext cx="3817155" cy="12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60%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Sales/Design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37682" y="8245180"/>
            <a:ext cx="3585595" cy="12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8%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Santa Clara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6038" y="605155"/>
            <a:ext cx="1088891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 TARGET MARKET (ARR)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13906" y="796138"/>
            <a:ext cx="5539625" cy="15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b="true" sz="3038" i="true">
                <a:solidFill>
                  <a:srgbClr val="004AA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</a:t>
            </a:r>
            <a:r>
              <a:rPr lang="en-US" sz="3038" b="true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3038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$600/mo (25%)</a:t>
            </a:r>
          </a:p>
          <a:p>
            <a:pPr algn="ctr">
              <a:lnSpc>
                <a:spcPts val="4253"/>
              </a:lnSpc>
            </a:pPr>
            <a:r>
              <a:rPr lang="en-US" b="true" sz="3038" i="true">
                <a:solidFill>
                  <a:srgbClr val="004AA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Enterprise</a:t>
            </a:r>
            <a:r>
              <a:rPr lang="en-US" sz="3038" b="true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30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$800/mo (75%)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 i="true">
                <a:solidFill>
                  <a:srgbClr val="004AA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Average Price</a:t>
            </a:r>
            <a:r>
              <a:rPr lang="en-US" b="true" sz="3038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  <a:r>
              <a:rPr lang="en-US" sz="3038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$750/mo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4983719" y="1064617"/>
            <a:ext cx="9182657" cy="7839693"/>
          </a:xfrm>
          <a:custGeom>
            <a:avLst/>
            <a:gdLst/>
            <a:ahLst/>
            <a:cxnLst/>
            <a:rect r="r" b="b" t="t" l="l"/>
            <a:pathLst>
              <a:path h="7839693" w="9182657">
                <a:moveTo>
                  <a:pt x="0" y="0"/>
                </a:moveTo>
                <a:lnTo>
                  <a:pt x="9182657" y="0"/>
                </a:lnTo>
                <a:lnTo>
                  <a:pt x="9182657" y="7839693"/>
                </a:lnTo>
                <a:lnTo>
                  <a:pt x="0" y="783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9064" y="3363723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75145" y="0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6038" y="605155"/>
            <a:ext cx="933305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COMPETITION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69197" y="552876"/>
          <a:ext cx="17749605" cy="9290205"/>
        </p:xfrm>
        <a:graphic>
          <a:graphicData uri="http://schemas.openxmlformats.org/drawingml/2006/table">
            <a:tbl>
              <a:tblPr/>
              <a:tblGrid>
                <a:gridCol w="7190938"/>
                <a:gridCol w="2639667"/>
                <a:gridCol w="2639667"/>
                <a:gridCol w="2639667"/>
                <a:gridCol w="2639667"/>
              </a:tblGrid>
              <a:tr h="11399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328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Component identification​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28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Links to information / buy​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28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Alternative Chip Suggestions 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28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Can reverse search by part marking 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28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Database of circuit boards 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b="true" sz="3600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❌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✅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506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$550-$2000 per “scan”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$600-$800 per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5766222" y="631845"/>
            <a:ext cx="1865768" cy="594973"/>
          </a:xfrm>
          <a:custGeom>
            <a:avLst/>
            <a:gdLst/>
            <a:ahLst/>
            <a:cxnLst/>
            <a:rect r="r" b="b" t="t" l="l"/>
            <a:pathLst>
              <a:path h="594973" w="1865768">
                <a:moveTo>
                  <a:pt x="0" y="0"/>
                </a:moveTo>
                <a:lnTo>
                  <a:pt x="1865768" y="0"/>
                </a:lnTo>
                <a:lnTo>
                  <a:pt x="1865768" y="594972"/>
                </a:lnTo>
                <a:lnTo>
                  <a:pt x="0" y="594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61170" y="746587"/>
            <a:ext cx="479500" cy="644707"/>
          </a:xfrm>
          <a:custGeom>
            <a:avLst/>
            <a:gdLst/>
            <a:ahLst/>
            <a:cxnLst/>
            <a:rect r="r" b="b" t="t" l="l"/>
            <a:pathLst>
              <a:path h="644707" w="479500">
                <a:moveTo>
                  <a:pt x="0" y="0"/>
                </a:moveTo>
                <a:lnTo>
                  <a:pt x="479501" y="0"/>
                </a:lnTo>
                <a:lnTo>
                  <a:pt x="479501" y="644707"/>
                </a:lnTo>
                <a:lnTo>
                  <a:pt x="0" y="64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68145" y="631845"/>
            <a:ext cx="2315268" cy="754777"/>
          </a:xfrm>
          <a:custGeom>
            <a:avLst/>
            <a:gdLst/>
            <a:ahLst/>
            <a:cxnLst/>
            <a:rect r="r" b="b" t="t" l="l"/>
            <a:pathLst>
              <a:path h="754777" w="2315268">
                <a:moveTo>
                  <a:pt x="0" y="0"/>
                </a:moveTo>
                <a:lnTo>
                  <a:pt x="2315268" y="0"/>
                </a:lnTo>
                <a:lnTo>
                  <a:pt x="2315268" y="754777"/>
                </a:lnTo>
                <a:lnTo>
                  <a:pt x="0" y="754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17493" y="796870"/>
            <a:ext cx="2405679" cy="544142"/>
          </a:xfrm>
          <a:custGeom>
            <a:avLst/>
            <a:gdLst/>
            <a:ahLst/>
            <a:cxnLst/>
            <a:rect r="r" b="b" t="t" l="l"/>
            <a:pathLst>
              <a:path h="544142" w="2405679">
                <a:moveTo>
                  <a:pt x="0" y="0"/>
                </a:moveTo>
                <a:lnTo>
                  <a:pt x="2405679" y="0"/>
                </a:lnTo>
                <a:lnTo>
                  <a:pt x="2405679" y="544141"/>
                </a:lnTo>
                <a:lnTo>
                  <a:pt x="0" y="544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90262" y="810403"/>
            <a:ext cx="2697738" cy="26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9"/>
              </a:lnSpc>
            </a:pPr>
            <a:r>
              <a:rPr lang="en-US" sz="2009">
                <a:solidFill>
                  <a:srgbClr val="233DFF"/>
                </a:solidFill>
                <a:latin typeface="Architype Aubette"/>
                <a:ea typeface="Architype Aubette"/>
                <a:cs typeface="Architype Aubette"/>
                <a:sym typeface="Architype Aubette"/>
              </a:rPr>
              <a:t>circuitScan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7990" y="9833556"/>
            <a:ext cx="523646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b="true" sz="2383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*limited user uploaded database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93529" y="562401"/>
            <a:ext cx="2143766" cy="88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  <a:spcBef>
                <a:spcPct val="0"/>
              </a:spcBef>
            </a:pPr>
            <a:r>
              <a:rPr lang="en-US" b="true" sz="200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PCB Reverse Engineering Services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57157" y="-3890673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4" y="0"/>
                </a:lnTo>
                <a:lnTo>
                  <a:pt x="9114314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7608" y="6630124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83769" y="869745"/>
          <a:ext cx="7492832" cy="10473561"/>
        </p:xfrm>
        <a:graphic>
          <a:graphicData uri="http://schemas.openxmlformats.org/drawingml/2006/table">
            <a:tbl>
              <a:tblPr/>
              <a:tblGrid>
                <a:gridCol w="7492832"/>
              </a:tblGrid>
              <a:tr h="5236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840"/>
                        </a:lnSpc>
                        <a:defRPr/>
                      </a:pPr>
                      <a:r>
                        <a:rPr lang="en-US" sz="5600" i="true">
                          <a:solidFill>
                            <a:srgbClr val="000000"/>
                          </a:solidFill>
                          <a:latin typeface="Canva Sans Italics"/>
                          <a:ea typeface="Canva Sans Italics"/>
                          <a:cs typeface="Canva Sans Italics"/>
                          <a:sym typeface="Canva Sans Italics"/>
                        </a:rPr>
                        <a:t>“A </a:t>
                      </a:r>
                      <a:r>
                        <a:rPr lang="en-US" b="true" sz="5600" i="true">
                          <a:solidFill>
                            <a:srgbClr val="000000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CircuitScan</a:t>
                      </a:r>
                      <a:r>
                        <a:rPr lang="en-US" sz="5600" i="true">
                          <a:solidFill>
                            <a:srgbClr val="000000"/>
                          </a:solidFill>
                          <a:latin typeface="Canva Sans Italics"/>
                          <a:ea typeface="Canva Sans Italics"/>
                          <a:cs typeface="Canva Sans Italics"/>
                          <a:sym typeface="Canva Sans Italics"/>
                        </a:rPr>
                        <a:t> away from knowing”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6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8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-2685587" y="5362530"/>
            <a:ext cx="9710412" cy="5523120"/>
            <a:chOff x="0" y="0"/>
            <a:chExt cx="12947216" cy="7364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47216" cy="7364161"/>
            </a:xfrm>
            <a:custGeom>
              <a:avLst/>
              <a:gdLst/>
              <a:ahLst/>
              <a:cxnLst/>
              <a:rect r="r" b="b" t="t" l="l"/>
              <a:pathLst>
                <a:path h="7364161" w="12947216">
                  <a:moveTo>
                    <a:pt x="0" y="0"/>
                  </a:moveTo>
                  <a:lnTo>
                    <a:pt x="12947216" y="0"/>
                  </a:lnTo>
                  <a:lnTo>
                    <a:pt x="12947216" y="7364161"/>
                  </a:lnTo>
                  <a:lnTo>
                    <a:pt x="0" y="736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2334" y="6396327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19587" y="0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730" y="2000056"/>
            <a:ext cx="3904025" cy="8045859"/>
            <a:chOff x="0" y="0"/>
            <a:chExt cx="5205367" cy="10727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05367" cy="10727812"/>
            </a:xfrm>
            <a:custGeom>
              <a:avLst/>
              <a:gdLst/>
              <a:ahLst/>
              <a:cxnLst/>
              <a:rect r="r" b="b" t="t" l="l"/>
              <a:pathLst>
                <a:path h="10727812" w="5205367">
                  <a:moveTo>
                    <a:pt x="0" y="0"/>
                  </a:moveTo>
                  <a:lnTo>
                    <a:pt x="5205367" y="0"/>
                  </a:lnTo>
                  <a:lnTo>
                    <a:pt x="5205367" y="10727812"/>
                  </a:lnTo>
                  <a:lnTo>
                    <a:pt x="0" y="10727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182645" y="-2861973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02334" y="2382246"/>
            <a:ext cx="11778412" cy="7281480"/>
            <a:chOff x="0" y="0"/>
            <a:chExt cx="15704549" cy="9708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4549" cy="9708640"/>
            </a:xfrm>
            <a:custGeom>
              <a:avLst/>
              <a:gdLst/>
              <a:ahLst/>
              <a:cxnLst/>
              <a:rect r="r" b="b" t="t" l="l"/>
              <a:pathLst>
                <a:path h="9708640" w="15704549">
                  <a:moveTo>
                    <a:pt x="0" y="0"/>
                  </a:moveTo>
                  <a:lnTo>
                    <a:pt x="15704549" y="0"/>
                  </a:lnTo>
                  <a:lnTo>
                    <a:pt x="15704549" y="9708640"/>
                  </a:lnTo>
                  <a:lnTo>
                    <a:pt x="0" y="970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16038" y="605155"/>
            <a:ext cx="1309688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MARKETING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2771" y="5143500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9283" y="-610767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13984" y="448313"/>
            <a:ext cx="4556413" cy="9390374"/>
            <a:chOff x="0" y="0"/>
            <a:chExt cx="6075217" cy="125204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75217" cy="12520499"/>
            </a:xfrm>
            <a:custGeom>
              <a:avLst/>
              <a:gdLst/>
              <a:ahLst/>
              <a:cxnLst/>
              <a:rect r="r" b="b" t="t" l="l"/>
              <a:pathLst>
                <a:path h="12520499" w="6075217">
                  <a:moveTo>
                    <a:pt x="0" y="0"/>
                  </a:moveTo>
                  <a:lnTo>
                    <a:pt x="6075217" y="0"/>
                  </a:lnTo>
                  <a:lnTo>
                    <a:pt x="6075217" y="12520499"/>
                  </a:lnTo>
                  <a:lnTo>
                    <a:pt x="0" y="1252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06297" y="-4969945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6038" y="2811401"/>
            <a:ext cx="11285599" cy="6446899"/>
          </a:xfrm>
          <a:custGeom>
            <a:avLst/>
            <a:gdLst/>
            <a:ahLst/>
            <a:cxnLst/>
            <a:rect r="r" b="b" t="t" l="l"/>
            <a:pathLst>
              <a:path h="6446899" w="11285599">
                <a:moveTo>
                  <a:pt x="0" y="0"/>
                </a:moveTo>
                <a:lnTo>
                  <a:pt x="11285600" y="0"/>
                </a:lnTo>
                <a:lnTo>
                  <a:pt x="11285600" y="6446899"/>
                </a:lnTo>
                <a:lnTo>
                  <a:pt x="0" y="6446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6038" y="605155"/>
            <a:ext cx="1138396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EXECUTIVE MARKETING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6038" y="605155"/>
            <a:ext cx="950052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40650" y="1614805"/>
            <a:ext cx="4880590" cy="1657134"/>
            <a:chOff x="0" y="0"/>
            <a:chExt cx="1975456" cy="6707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456" cy="670737"/>
            </a:xfrm>
            <a:custGeom>
              <a:avLst/>
              <a:gdLst/>
              <a:ahLst/>
              <a:cxnLst/>
              <a:rect r="r" b="b" t="t" l="l"/>
              <a:pathLst>
                <a:path h="670737" w="1975456">
                  <a:moveTo>
                    <a:pt x="28553" y="0"/>
                  </a:moveTo>
                  <a:lnTo>
                    <a:pt x="1946903" y="0"/>
                  </a:lnTo>
                  <a:cubicBezTo>
                    <a:pt x="1962672" y="0"/>
                    <a:pt x="1975456" y="12784"/>
                    <a:pt x="1975456" y="28553"/>
                  </a:cubicBezTo>
                  <a:lnTo>
                    <a:pt x="1975456" y="642185"/>
                  </a:lnTo>
                  <a:cubicBezTo>
                    <a:pt x="1975456" y="649757"/>
                    <a:pt x="1972448" y="657020"/>
                    <a:pt x="1967093" y="662374"/>
                  </a:cubicBezTo>
                  <a:cubicBezTo>
                    <a:pt x="1961738" y="667729"/>
                    <a:pt x="1954476" y="670737"/>
                    <a:pt x="1946903" y="670737"/>
                  </a:cubicBezTo>
                  <a:lnTo>
                    <a:pt x="28553" y="670737"/>
                  </a:lnTo>
                  <a:cubicBezTo>
                    <a:pt x="20980" y="670737"/>
                    <a:pt x="13718" y="667729"/>
                    <a:pt x="8363" y="662374"/>
                  </a:cubicBezTo>
                  <a:cubicBezTo>
                    <a:pt x="3008" y="657020"/>
                    <a:pt x="0" y="649757"/>
                    <a:pt x="0" y="642185"/>
                  </a:cubicBezTo>
                  <a:lnTo>
                    <a:pt x="0" y="28553"/>
                  </a:lnTo>
                  <a:cubicBezTo>
                    <a:pt x="0" y="20980"/>
                    <a:pt x="3008" y="13718"/>
                    <a:pt x="8363" y="8363"/>
                  </a:cubicBezTo>
                  <a:cubicBezTo>
                    <a:pt x="13718" y="3008"/>
                    <a:pt x="20980" y="0"/>
                    <a:pt x="28553" y="0"/>
                  </a:cubicBezTo>
                  <a:close/>
                </a:path>
              </a:pathLst>
            </a:custGeom>
            <a:solidFill>
              <a:srgbClr val="214A8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975456" cy="670737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Adam Gilmore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CEO / COO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528457" y="5553046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4" y="0"/>
                </a:lnTo>
                <a:lnTo>
                  <a:pt x="9114314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4090" y="3821482"/>
            <a:ext cx="2951131" cy="1754688"/>
            <a:chOff x="0" y="0"/>
            <a:chExt cx="1194493" cy="7102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4493" cy="710223"/>
            </a:xfrm>
            <a:custGeom>
              <a:avLst/>
              <a:gdLst/>
              <a:ahLst/>
              <a:cxnLst/>
              <a:rect r="r" b="b" t="t" l="l"/>
              <a:pathLst>
                <a:path h="710223" w="1194493">
                  <a:moveTo>
                    <a:pt x="47221" y="0"/>
                  </a:moveTo>
                  <a:lnTo>
                    <a:pt x="1147272" y="0"/>
                  </a:lnTo>
                  <a:cubicBezTo>
                    <a:pt x="1173351" y="0"/>
                    <a:pt x="1194493" y="21141"/>
                    <a:pt x="1194493" y="47221"/>
                  </a:cubicBezTo>
                  <a:lnTo>
                    <a:pt x="1194493" y="663003"/>
                  </a:lnTo>
                  <a:cubicBezTo>
                    <a:pt x="1194493" y="689082"/>
                    <a:pt x="1173351" y="710223"/>
                    <a:pt x="1147272" y="710223"/>
                  </a:cubicBezTo>
                  <a:lnTo>
                    <a:pt x="47221" y="710223"/>
                  </a:lnTo>
                  <a:cubicBezTo>
                    <a:pt x="21141" y="710223"/>
                    <a:pt x="0" y="689082"/>
                    <a:pt x="0" y="663003"/>
                  </a:cubicBezTo>
                  <a:lnTo>
                    <a:pt x="0" y="47221"/>
                  </a:lnTo>
                  <a:cubicBezTo>
                    <a:pt x="0" y="21141"/>
                    <a:pt x="21141" y="0"/>
                    <a:pt x="47221" y="0"/>
                  </a:cubicBezTo>
                  <a:close/>
                </a:path>
              </a:pathLst>
            </a:custGeom>
            <a:solidFill>
              <a:srgbClr val="214A8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194493" cy="710223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Patrick 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Carigan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CFO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2709655" y="3271939"/>
            <a:ext cx="6771290" cy="549543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7219151" y="3271939"/>
            <a:ext cx="2261795" cy="559287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747291" y="3831226"/>
            <a:ext cx="2943720" cy="1754688"/>
            <a:chOff x="0" y="0"/>
            <a:chExt cx="1191493" cy="7102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1493" cy="710223"/>
            </a:xfrm>
            <a:custGeom>
              <a:avLst/>
              <a:gdLst/>
              <a:ahLst/>
              <a:cxnLst/>
              <a:rect r="r" b="b" t="t" l="l"/>
              <a:pathLst>
                <a:path h="710223" w="1191493">
                  <a:moveTo>
                    <a:pt x="47340" y="0"/>
                  </a:moveTo>
                  <a:lnTo>
                    <a:pt x="1144153" y="0"/>
                  </a:lnTo>
                  <a:cubicBezTo>
                    <a:pt x="1156708" y="0"/>
                    <a:pt x="1168749" y="4988"/>
                    <a:pt x="1177627" y="13865"/>
                  </a:cubicBezTo>
                  <a:cubicBezTo>
                    <a:pt x="1186505" y="22743"/>
                    <a:pt x="1191493" y="34784"/>
                    <a:pt x="1191493" y="47340"/>
                  </a:cubicBezTo>
                  <a:lnTo>
                    <a:pt x="1191493" y="662884"/>
                  </a:lnTo>
                  <a:cubicBezTo>
                    <a:pt x="1191493" y="675439"/>
                    <a:pt x="1186505" y="687480"/>
                    <a:pt x="1177627" y="696358"/>
                  </a:cubicBezTo>
                  <a:cubicBezTo>
                    <a:pt x="1168749" y="705236"/>
                    <a:pt x="1156708" y="710223"/>
                    <a:pt x="1144153" y="710223"/>
                  </a:cubicBezTo>
                  <a:lnTo>
                    <a:pt x="47340" y="710223"/>
                  </a:lnTo>
                  <a:cubicBezTo>
                    <a:pt x="34784" y="710223"/>
                    <a:pt x="22743" y="705236"/>
                    <a:pt x="13865" y="696358"/>
                  </a:cubicBezTo>
                  <a:cubicBezTo>
                    <a:pt x="4988" y="687480"/>
                    <a:pt x="0" y="675439"/>
                    <a:pt x="0" y="662884"/>
                  </a:cubicBezTo>
                  <a:lnTo>
                    <a:pt x="0" y="47340"/>
                  </a:lnTo>
                  <a:cubicBezTo>
                    <a:pt x="0" y="34784"/>
                    <a:pt x="4988" y="22743"/>
                    <a:pt x="13865" y="13865"/>
                  </a:cubicBezTo>
                  <a:cubicBezTo>
                    <a:pt x="22743" y="4988"/>
                    <a:pt x="34784" y="0"/>
                    <a:pt x="47340" y="0"/>
                  </a:cubicBezTo>
                  <a:close/>
                </a:path>
              </a:pathLst>
            </a:custGeom>
            <a:solidFill>
              <a:srgbClr val="214A8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191493" cy="710223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Shahil Merchant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CTO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9480946" y="3271939"/>
            <a:ext cx="7162977" cy="52641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5150310" y="3798358"/>
            <a:ext cx="2987226" cy="1754688"/>
            <a:chOff x="0" y="0"/>
            <a:chExt cx="1209102" cy="7102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9102" cy="710223"/>
            </a:xfrm>
            <a:custGeom>
              <a:avLst/>
              <a:gdLst/>
              <a:ahLst/>
              <a:cxnLst/>
              <a:rect r="r" b="b" t="t" l="l"/>
              <a:pathLst>
                <a:path h="710223" w="1209102">
                  <a:moveTo>
                    <a:pt x="46650" y="0"/>
                  </a:moveTo>
                  <a:lnTo>
                    <a:pt x="1162452" y="0"/>
                  </a:lnTo>
                  <a:cubicBezTo>
                    <a:pt x="1188216" y="0"/>
                    <a:pt x="1209102" y="20886"/>
                    <a:pt x="1209102" y="46650"/>
                  </a:cubicBezTo>
                  <a:lnTo>
                    <a:pt x="1209102" y="663573"/>
                  </a:lnTo>
                  <a:cubicBezTo>
                    <a:pt x="1209102" y="689337"/>
                    <a:pt x="1188216" y="710223"/>
                    <a:pt x="1162452" y="710223"/>
                  </a:cubicBezTo>
                  <a:lnTo>
                    <a:pt x="46650" y="710223"/>
                  </a:lnTo>
                  <a:cubicBezTo>
                    <a:pt x="34278" y="710223"/>
                    <a:pt x="22412" y="705308"/>
                    <a:pt x="13664" y="696560"/>
                  </a:cubicBezTo>
                  <a:cubicBezTo>
                    <a:pt x="4915" y="687811"/>
                    <a:pt x="0" y="675946"/>
                    <a:pt x="0" y="663573"/>
                  </a:cubicBezTo>
                  <a:lnTo>
                    <a:pt x="0" y="46650"/>
                  </a:lnTo>
                  <a:cubicBezTo>
                    <a:pt x="0" y="20886"/>
                    <a:pt x="20886" y="0"/>
                    <a:pt x="46650" y="0"/>
                  </a:cubicBezTo>
                  <a:close/>
                </a:path>
              </a:pathLst>
            </a:custGeom>
            <a:solidFill>
              <a:srgbClr val="214A8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209102" cy="710223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Shavonna Simpson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CSO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9480946" y="3271939"/>
            <a:ext cx="2635404" cy="50423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6643922" y="5553046"/>
            <a:ext cx="0" cy="1082634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5150310" y="6635680"/>
            <a:ext cx="2987226" cy="1322252"/>
            <a:chOff x="0" y="0"/>
            <a:chExt cx="1209102" cy="5351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9102" cy="535192"/>
            </a:xfrm>
            <a:custGeom>
              <a:avLst/>
              <a:gdLst/>
              <a:ahLst/>
              <a:cxnLst/>
              <a:rect r="r" b="b" t="t" l="l"/>
              <a:pathLst>
                <a:path h="535192" w="1209102">
                  <a:moveTo>
                    <a:pt x="46650" y="0"/>
                  </a:moveTo>
                  <a:lnTo>
                    <a:pt x="1162452" y="0"/>
                  </a:lnTo>
                  <a:cubicBezTo>
                    <a:pt x="1188216" y="0"/>
                    <a:pt x="1209102" y="20886"/>
                    <a:pt x="1209102" y="46650"/>
                  </a:cubicBezTo>
                  <a:lnTo>
                    <a:pt x="1209102" y="488541"/>
                  </a:lnTo>
                  <a:cubicBezTo>
                    <a:pt x="1209102" y="514306"/>
                    <a:pt x="1188216" y="535192"/>
                    <a:pt x="1162452" y="535192"/>
                  </a:cubicBezTo>
                  <a:lnTo>
                    <a:pt x="46650" y="535192"/>
                  </a:lnTo>
                  <a:cubicBezTo>
                    <a:pt x="20886" y="535192"/>
                    <a:pt x="0" y="514306"/>
                    <a:pt x="0" y="488541"/>
                  </a:cubicBezTo>
                  <a:lnTo>
                    <a:pt x="0" y="46650"/>
                  </a:lnTo>
                  <a:cubicBezTo>
                    <a:pt x="0" y="20886"/>
                    <a:pt x="20886" y="0"/>
                    <a:pt x="46650" y="0"/>
                  </a:cubicBezTo>
                  <a:close/>
                </a:path>
              </a:pathLst>
            </a:custGeom>
            <a:solidFill>
              <a:srgbClr val="9FCD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1209102" cy="535192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With Growth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Sales Engineer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44490" y="3776178"/>
            <a:ext cx="2943720" cy="1754688"/>
            <a:chOff x="0" y="0"/>
            <a:chExt cx="1191493" cy="7102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91493" cy="710223"/>
            </a:xfrm>
            <a:custGeom>
              <a:avLst/>
              <a:gdLst/>
              <a:ahLst/>
              <a:cxnLst/>
              <a:rect r="r" b="b" t="t" l="l"/>
              <a:pathLst>
                <a:path h="710223" w="1191493">
                  <a:moveTo>
                    <a:pt x="47340" y="0"/>
                  </a:moveTo>
                  <a:lnTo>
                    <a:pt x="1144153" y="0"/>
                  </a:lnTo>
                  <a:cubicBezTo>
                    <a:pt x="1156708" y="0"/>
                    <a:pt x="1168749" y="4988"/>
                    <a:pt x="1177627" y="13865"/>
                  </a:cubicBezTo>
                  <a:cubicBezTo>
                    <a:pt x="1186505" y="22743"/>
                    <a:pt x="1191493" y="34784"/>
                    <a:pt x="1191493" y="47340"/>
                  </a:cubicBezTo>
                  <a:lnTo>
                    <a:pt x="1191493" y="662884"/>
                  </a:lnTo>
                  <a:cubicBezTo>
                    <a:pt x="1191493" y="675439"/>
                    <a:pt x="1186505" y="687480"/>
                    <a:pt x="1177627" y="696358"/>
                  </a:cubicBezTo>
                  <a:cubicBezTo>
                    <a:pt x="1168749" y="705236"/>
                    <a:pt x="1156708" y="710223"/>
                    <a:pt x="1144153" y="710223"/>
                  </a:cubicBezTo>
                  <a:lnTo>
                    <a:pt x="47340" y="710223"/>
                  </a:lnTo>
                  <a:cubicBezTo>
                    <a:pt x="34784" y="710223"/>
                    <a:pt x="22743" y="705236"/>
                    <a:pt x="13865" y="696358"/>
                  </a:cubicBezTo>
                  <a:cubicBezTo>
                    <a:pt x="4988" y="687480"/>
                    <a:pt x="0" y="675439"/>
                    <a:pt x="0" y="662884"/>
                  </a:cubicBezTo>
                  <a:lnTo>
                    <a:pt x="0" y="47340"/>
                  </a:lnTo>
                  <a:cubicBezTo>
                    <a:pt x="0" y="34784"/>
                    <a:pt x="4988" y="22743"/>
                    <a:pt x="13865" y="13865"/>
                  </a:cubicBezTo>
                  <a:cubicBezTo>
                    <a:pt x="22743" y="4988"/>
                    <a:pt x="34784" y="0"/>
                    <a:pt x="47340" y="0"/>
                  </a:cubicBezTo>
                  <a:close/>
                </a:path>
              </a:pathLst>
            </a:custGeom>
            <a:solidFill>
              <a:srgbClr val="214A8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191493" cy="710223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Nyah Funderburke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CMO</a:t>
              </a:r>
            </a:p>
          </p:txBody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6049286" y="1649698"/>
            <a:ext cx="1582905" cy="1576721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74106" y="3850534"/>
            <a:ext cx="1709189" cy="1702512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3190" r="223" b="-319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9184737" y="3772916"/>
            <a:ext cx="1764844" cy="1757950"/>
            <a:chOff x="0" y="0"/>
            <a:chExt cx="6502400" cy="6477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3816067" y="3798358"/>
            <a:ext cx="1807998" cy="1800936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4523415" y="3831226"/>
            <a:ext cx="1695576" cy="1688952"/>
            <a:chOff x="0" y="0"/>
            <a:chExt cx="6502400" cy="6477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9" t="0" r="-1649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709189" y="6647060"/>
            <a:ext cx="3316901" cy="1322252"/>
            <a:chOff x="0" y="0"/>
            <a:chExt cx="1342541" cy="53519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42541" cy="535192"/>
            </a:xfrm>
            <a:custGeom>
              <a:avLst/>
              <a:gdLst/>
              <a:ahLst/>
              <a:cxnLst/>
              <a:rect r="r" b="b" t="t" l="l"/>
              <a:pathLst>
                <a:path h="535192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93178"/>
                  </a:lnTo>
                  <a:cubicBezTo>
                    <a:pt x="1342541" y="516382"/>
                    <a:pt x="1323731" y="535192"/>
                    <a:pt x="1300527" y="535192"/>
                  </a:cubicBezTo>
                  <a:lnTo>
                    <a:pt x="42013" y="535192"/>
                  </a:lnTo>
                  <a:cubicBezTo>
                    <a:pt x="18810" y="535192"/>
                    <a:pt x="0" y="516382"/>
                    <a:pt x="0" y="493178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9FCD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1342541" cy="535192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With Growth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Software Engineer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3367639" y="5585914"/>
            <a:ext cx="3851511" cy="106114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>
            <a:off x="7218546" y="5585914"/>
            <a:ext cx="605" cy="106114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5560095" y="6647060"/>
            <a:ext cx="3316901" cy="1307211"/>
            <a:chOff x="0" y="0"/>
            <a:chExt cx="1342541" cy="52910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42541" cy="529104"/>
            </a:xfrm>
            <a:custGeom>
              <a:avLst/>
              <a:gdLst/>
              <a:ahLst/>
              <a:cxnLst/>
              <a:rect r="r" b="b" t="t" l="l"/>
              <a:pathLst>
                <a:path h="529104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87090"/>
                  </a:lnTo>
                  <a:cubicBezTo>
                    <a:pt x="1342541" y="510294"/>
                    <a:pt x="1323731" y="529104"/>
                    <a:pt x="1300527" y="529104"/>
                  </a:cubicBezTo>
                  <a:lnTo>
                    <a:pt x="42013" y="529104"/>
                  </a:lnTo>
                  <a:cubicBezTo>
                    <a:pt x="30871" y="529104"/>
                    <a:pt x="20185" y="524677"/>
                    <a:pt x="12305" y="516798"/>
                  </a:cubicBezTo>
                  <a:cubicBezTo>
                    <a:pt x="4426" y="508919"/>
                    <a:pt x="0" y="498233"/>
                    <a:pt x="0" y="487090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9FCD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1342541" cy="529104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With Growth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UI/UX Engineer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11001" y="6647060"/>
            <a:ext cx="3316901" cy="1322252"/>
            <a:chOff x="0" y="0"/>
            <a:chExt cx="1342541" cy="53519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42541" cy="535192"/>
            </a:xfrm>
            <a:custGeom>
              <a:avLst/>
              <a:gdLst/>
              <a:ahLst/>
              <a:cxnLst/>
              <a:rect r="r" b="b" t="t" l="l"/>
              <a:pathLst>
                <a:path h="535192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93178"/>
                  </a:lnTo>
                  <a:cubicBezTo>
                    <a:pt x="1342541" y="516382"/>
                    <a:pt x="1323731" y="535192"/>
                    <a:pt x="1300527" y="535192"/>
                  </a:cubicBezTo>
                  <a:lnTo>
                    <a:pt x="42013" y="535192"/>
                  </a:lnTo>
                  <a:cubicBezTo>
                    <a:pt x="18810" y="535192"/>
                    <a:pt x="0" y="516382"/>
                    <a:pt x="0" y="493178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9FCD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1342541" cy="535192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With Growth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AI Engineer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7219151" y="5585914"/>
            <a:ext cx="3850301" cy="106114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709796" y="8474138"/>
            <a:ext cx="3316901" cy="1307211"/>
            <a:chOff x="0" y="0"/>
            <a:chExt cx="1342541" cy="52910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42541" cy="529104"/>
            </a:xfrm>
            <a:custGeom>
              <a:avLst/>
              <a:gdLst/>
              <a:ahLst/>
              <a:cxnLst/>
              <a:rect r="r" b="b" t="t" l="l"/>
              <a:pathLst>
                <a:path h="529104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87090"/>
                  </a:lnTo>
                  <a:cubicBezTo>
                    <a:pt x="1342541" y="510294"/>
                    <a:pt x="1323731" y="529104"/>
                    <a:pt x="1300527" y="529104"/>
                  </a:cubicBezTo>
                  <a:lnTo>
                    <a:pt x="42013" y="529104"/>
                  </a:lnTo>
                  <a:cubicBezTo>
                    <a:pt x="30871" y="529104"/>
                    <a:pt x="20185" y="524677"/>
                    <a:pt x="12305" y="516798"/>
                  </a:cubicBezTo>
                  <a:cubicBezTo>
                    <a:pt x="4426" y="508919"/>
                    <a:pt x="0" y="498233"/>
                    <a:pt x="0" y="487090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CDD6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1342541" cy="529104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Outsourced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Compliance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560700" y="8474138"/>
            <a:ext cx="3316901" cy="1307211"/>
            <a:chOff x="0" y="0"/>
            <a:chExt cx="1342541" cy="52910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342541" cy="529104"/>
            </a:xfrm>
            <a:custGeom>
              <a:avLst/>
              <a:gdLst/>
              <a:ahLst/>
              <a:cxnLst/>
              <a:rect r="r" b="b" t="t" l="l"/>
              <a:pathLst>
                <a:path h="529104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87090"/>
                  </a:lnTo>
                  <a:cubicBezTo>
                    <a:pt x="1342541" y="510294"/>
                    <a:pt x="1323731" y="529104"/>
                    <a:pt x="1300527" y="529104"/>
                  </a:cubicBezTo>
                  <a:lnTo>
                    <a:pt x="42013" y="529104"/>
                  </a:lnTo>
                  <a:cubicBezTo>
                    <a:pt x="30871" y="529104"/>
                    <a:pt x="20185" y="524677"/>
                    <a:pt x="12305" y="516798"/>
                  </a:cubicBezTo>
                  <a:cubicBezTo>
                    <a:pt x="4426" y="508919"/>
                    <a:pt x="0" y="498233"/>
                    <a:pt x="0" y="487090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CDD6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1342541" cy="529104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Outsourced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Legal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411001" y="8474138"/>
            <a:ext cx="3316901" cy="1307211"/>
            <a:chOff x="0" y="0"/>
            <a:chExt cx="1342541" cy="52910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342541" cy="529104"/>
            </a:xfrm>
            <a:custGeom>
              <a:avLst/>
              <a:gdLst/>
              <a:ahLst/>
              <a:cxnLst/>
              <a:rect r="r" b="b" t="t" l="l"/>
              <a:pathLst>
                <a:path h="529104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87090"/>
                  </a:lnTo>
                  <a:cubicBezTo>
                    <a:pt x="1342541" y="510294"/>
                    <a:pt x="1323731" y="529104"/>
                    <a:pt x="1300527" y="529104"/>
                  </a:cubicBezTo>
                  <a:lnTo>
                    <a:pt x="42013" y="529104"/>
                  </a:lnTo>
                  <a:cubicBezTo>
                    <a:pt x="30871" y="529104"/>
                    <a:pt x="20185" y="524677"/>
                    <a:pt x="12305" y="516798"/>
                  </a:cubicBezTo>
                  <a:cubicBezTo>
                    <a:pt x="4426" y="508919"/>
                    <a:pt x="0" y="498233"/>
                    <a:pt x="0" y="487090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CDD6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0"/>
              <a:ext cx="1342541" cy="529104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Outsourced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HR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3261302" y="8474138"/>
            <a:ext cx="3316901" cy="1307211"/>
            <a:chOff x="0" y="0"/>
            <a:chExt cx="1342541" cy="52910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342541" cy="529104"/>
            </a:xfrm>
            <a:custGeom>
              <a:avLst/>
              <a:gdLst/>
              <a:ahLst/>
              <a:cxnLst/>
              <a:rect r="r" b="b" t="t" l="l"/>
              <a:pathLst>
                <a:path h="529104" w="1342541">
                  <a:moveTo>
                    <a:pt x="42013" y="0"/>
                  </a:moveTo>
                  <a:lnTo>
                    <a:pt x="1300527" y="0"/>
                  </a:lnTo>
                  <a:cubicBezTo>
                    <a:pt x="1311670" y="0"/>
                    <a:pt x="1322356" y="4426"/>
                    <a:pt x="1330235" y="12305"/>
                  </a:cubicBezTo>
                  <a:cubicBezTo>
                    <a:pt x="1338114" y="20185"/>
                    <a:pt x="1342541" y="30871"/>
                    <a:pt x="1342541" y="42013"/>
                  </a:cubicBezTo>
                  <a:lnTo>
                    <a:pt x="1342541" y="487090"/>
                  </a:lnTo>
                  <a:cubicBezTo>
                    <a:pt x="1342541" y="510294"/>
                    <a:pt x="1323731" y="529104"/>
                    <a:pt x="1300527" y="529104"/>
                  </a:cubicBezTo>
                  <a:lnTo>
                    <a:pt x="42013" y="529104"/>
                  </a:lnTo>
                  <a:cubicBezTo>
                    <a:pt x="30871" y="529104"/>
                    <a:pt x="20185" y="524677"/>
                    <a:pt x="12305" y="516798"/>
                  </a:cubicBezTo>
                  <a:cubicBezTo>
                    <a:pt x="4426" y="508919"/>
                    <a:pt x="0" y="498233"/>
                    <a:pt x="0" y="487090"/>
                  </a:cubicBezTo>
                  <a:lnTo>
                    <a:pt x="0" y="42013"/>
                  </a:lnTo>
                  <a:cubicBezTo>
                    <a:pt x="0" y="18810"/>
                    <a:pt x="18810" y="0"/>
                    <a:pt x="42013" y="0"/>
                  </a:cubicBezTo>
                  <a:close/>
                </a:path>
              </a:pathLst>
            </a:custGeom>
            <a:solidFill>
              <a:srgbClr val="CDD6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0"/>
              <a:ext cx="1342541" cy="529104"/>
            </a:xfrm>
            <a:prstGeom prst="rect">
              <a:avLst/>
            </a:prstGeom>
          </p:spPr>
          <p:txBody>
            <a:bodyPr anchor="ctr" rtlCol="false" tIns="151732" lIns="151732" bIns="151732" rIns="151732"/>
            <a:lstStyle/>
            <a:p>
              <a:pPr algn="ctr">
                <a:lnSpc>
                  <a:spcPts val="3440"/>
                </a:lnSpc>
              </a:pPr>
              <a:r>
                <a:rPr lang="en-US" sz="2867" b="true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Outsourced</a:t>
              </a:r>
            </a:p>
            <a:p>
              <a:pPr algn="ctr">
                <a:lnSpc>
                  <a:spcPts val="3440"/>
                </a:lnSpc>
              </a:pPr>
              <a:r>
                <a:rPr lang="en-US" sz="2867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Accounting</a:t>
              </a: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12906925" y="-3455303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4" y="0"/>
                </a:lnTo>
                <a:lnTo>
                  <a:pt x="9114314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72346" y="6396327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07077">
            <a:off x="15606593" y="-3069350"/>
            <a:ext cx="5245821" cy="16788523"/>
          </a:xfrm>
          <a:custGeom>
            <a:avLst/>
            <a:gdLst/>
            <a:ahLst/>
            <a:cxnLst/>
            <a:rect r="r" b="b" t="t" l="l"/>
            <a:pathLst>
              <a:path h="16788523" w="5245821">
                <a:moveTo>
                  <a:pt x="0" y="0"/>
                </a:moveTo>
                <a:lnTo>
                  <a:pt x="5245821" y="0"/>
                </a:lnTo>
                <a:lnTo>
                  <a:pt x="5245821" y="16788523"/>
                </a:lnTo>
                <a:lnTo>
                  <a:pt x="0" y="16788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56" t="0" r="-17670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11709" y="709930"/>
            <a:ext cx="6749323" cy="9067576"/>
          </a:xfrm>
          <a:custGeom>
            <a:avLst/>
            <a:gdLst/>
            <a:ahLst/>
            <a:cxnLst/>
            <a:rect r="r" b="b" t="t" l="l"/>
            <a:pathLst>
              <a:path h="9067576" w="6749323">
                <a:moveTo>
                  <a:pt x="0" y="0"/>
                </a:moveTo>
                <a:lnTo>
                  <a:pt x="6749323" y="0"/>
                </a:lnTo>
                <a:lnTo>
                  <a:pt x="6749323" y="9067576"/>
                </a:lnTo>
                <a:lnTo>
                  <a:pt x="0" y="906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836"/>
            </a:stretch>
          </a:blipFill>
          <a:ln w="114300" cap="sq">
            <a:solidFill>
              <a:srgbClr val="1C75BE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84209" y="3049660"/>
            <a:ext cx="1151520" cy="2194058"/>
          </a:xfrm>
          <a:custGeom>
            <a:avLst/>
            <a:gdLst/>
            <a:ahLst/>
            <a:cxnLst/>
            <a:rect r="r" b="b" t="t" l="l"/>
            <a:pathLst>
              <a:path h="2194058" w="1151520">
                <a:moveTo>
                  <a:pt x="0" y="0"/>
                </a:moveTo>
                <a:lnTo>
                  <a:pt x="1151519" y="0"/>
                </a:lnTo>
                <a:lnTo>
                  <a:pt x="1151519" y="2194058"/>
                </a:lnTo>
                <a:lnTo>
                  <a:pt x="0" y="2194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852" t="0" r="-13576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54738" y="3388609"/>
            <a:ext cx="669511" cy="669511"/>
          </a:xfrm>
          <a:custGeom>
            <a:avLst/>
            <a:gdLst/>
            <a:ahLst/>
            <a:cxnLst/>
            <a:rect r="r" b="b" t="t" l="l"/>
            <a:pathLst>
              <a:path h="669511" w="669511">
                <a:moveTo>
                  <a:pt x="0" y="0"/>
                </a:moveTo>
                <a:lnTo>
                  <a:pt x="669511" y="0"/>
                </a:lnTo>
                <a:lnTo>
                  <a:pt x="669511" y="669511"/>
                </a:lnTo>
                <a:lnTo>
                  <a:pt x="0" y="669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7850" y="6276259"/>
            <a:ext cx="2848038" cy="2299472"/>
          </a:xfrm>
          <a:custGeom>
            <a:avLst/>
            <a:gdLst/>
            <a:ahLst/>
            <a:cxnLst/>
            <a:rect r="r" b="b" t="t" l="l"/>
            <a:pathLst>
              <a:path h="2299472" w="2848038">
                <a:moveTo>
                  <a:pt x="0" y="0"/>
                </a:moveTo>
                <a:lnTo>
                  <a:pt x="2848038" y="0"/>
                </a:lnTo>
                <a:lnTo>
                  <a:pt x="2848038" y="2299472"/>
                </a:lnTo>
                <a:lnTo>
                  <a:pt x="0" y="2299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337" t="-8249" r="-63858" b="-274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89493" y="7425995"/>
            <a:ext cx="2480219" cy="1392023"/>
          </a:xfrm>
          <a:custGeom>
            <a:avLst/>
            <a:gdLst/>
            <a:ahLst/>
            <a:cxnLst/>
            <a:rect r="r" b="b" t="t" l="l"/>
            <a:pathLst>
              <a:path h="1392023" w="2480219">
                <a:moveTo>
                  <a:pt x="0" y="0"/>
                </a:moveTo>
                <a:lnTo>
                  <a:pt x="2480219" y="0"/>
                </a:lnTo>
                <a:lnTo>
                  <a:pt x="2480219" y="1392023"/>
                </a:lnTo>
                <a:lnTo>
                  <a:pt x="0" y="1392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24260" y="6105259"/>
            <a:ext cx="2113179" cy="1320737"/>
          </a:xfrm>
          <a:custGeom>
            <a:avLst/>
            <a:gdLst/>
            <a:ahLst/>
            <a:cxnLst/>
            <a:rect r="r" b="b" t="t" l="l"/>
            <a:pathLst>
              <a:path h="1320737" w="2113179">
                <a:moveTo>
                  <a:pt x="0" y="0"/>
                </a:moveTo>
                <a:lnTo>
                  <a:pt x="2113178" y="0"/>
                </a:lnTo>
                <a:lnTo>
                  <a:pt x="2113178" y="1320736"/>
                </a:lnTo>
                <a:lnTo>
                  <a:pt x="0" y="1320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84209" y="4361816"/>
            <a:ext cx="1280102" cy="720057"/>
          </a:xfrm>
          <a:custGeom>
            <a:avLst/>
            <a:gdLst/>
            <a:ahLst/>
            <a:cxnLst/>
            <a:rect r="r" b="b" t="t" l="l"/>
            <a:pathLst>
              <a:path h="720057" w="1280102">
                <a:moveTo>
                  <a:pt x="0" y="0"/>
                </a:moveTo>
                <a:lnTo>
                  <a:pt x="1280101" y="0"/>
                </a:lnTo>
                <a:lnTo>
                  <a:pt x="1280101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6038" y="605155"/>
            <a:ext cx="104681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HOME: </a:t>
            </a:r>
            <a:r>
              <a:rPr lang="en-US" sz="5999" spc="23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SILICON VALLEY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898" y="2808218"/>
            <a:ext cx="97838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42%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3898" y="5662753"/>
            <a:ext cx="97838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41%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7164" y="8518274"/>
            <a:ext cx="97838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53518" y="2782960"/>
            <a:ext cx="710750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 Semiconductor Revenue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4093" y="5637494"/>
            <a:ext cx="710750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VC money in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84093" y="8493015"/>
            <a:ext cx="710750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Residents work in tech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7936" y="1881294"/>
            <a:ext cx="2630310" cy="263031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7936" y="4670638"/>
            <a:ext cx="2630310" cy="263031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7936" y="7526652"/>
            <a:ext cx="2630310" cy="26303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2488" y="4851406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038" y="605155"/>
            <a:ext cx="104681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spc="2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 OPERATIONS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82598" y="1162367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7798" y="2613798"/>
            <a:ext cx="7989285" cy="7297662"/>
            <a:chOff x="0" y="0"/>
            <a:chExt cx="2104174" cy="19220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4174" cy="1922018"/>
            </a:xfrm>
            <a:custGeom>
              <a:avLst/>
              <a:gdLst/>
              <a:ahLst/>
              <a:cxnLst/>
              <a:rect r="r" b="b" t="t" l="l"/>
              <a:pathLst>
                <a:path h="1922018" w="2104174">
                  <a:moveTo>
                    <a:pt x="49421" y="0"/>
                  </a:moveTo>
                  <a:lnTo>
                    <a:pt x="2054753" y="0"/>
                  </a:lnTo>
                  <a:cubicBezTo>
                    <a:pt x="2082047" y="0"/>
                    <a:pt x="2104174" y="22127"/>
                    <a:pt x="2104174" y="49421"/>
                  </a:cubicBezTo>
                  <a:lnTo>
                    <a:pt x="2104174" y="1872597"/>
                  </a:lnTo>
                  <a:cubicBezTo>
                    <a:pt x="2104174" y="1899891"/>
                    <a:pt x="2082047" y="1922018"/>
                    <a:pt x="2054753" y="1922018"/>
                  </a:cubicBezTo>
                  <a:lnTo>
                    <a:pt x="49421" y="1922018"/>
                  </a:lnTo>
                  <a:cubicBezTo>
                    <a:pt x="22127" y="1922018"/>
                    <a:pt x="0" y="1899891"/>
                    <a:pt x="0" y="1872597"/>
                  </a:cubicBezTo>
                  <a:lnTo>
                    <a:pt x="0" y="49421"/>
                  </a:lnTo>
                  <a:cubicBezTo>
                    <a:pt x="0" y="22127"/>
                    <a:pt x="22127" y="0"/>
                    <a:pt x="49421" y="0"/>
                  </a:cubicBezTo>
                  <a:close/>
                </a:path>
              </a:pathLst>
            </a:custGeom>
            <a:solidFill>
              <a:srgbClr val="E4E6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4174" cy="1960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802268"/>
            <a:ext cx="452622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30843" y="-1090211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4" y="0"/>
                </a:lnTo>
                <a:lnTo>
                  <a:pt x="9114314" y="7781347"/>
                </a:lnTo>
                <a:lnTo>
                  <a:pt x="0" y="778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82677" y="1802268"/>
            <a:ext cx="452622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External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2236" y="5109510"/>
            <a:ext cx="4293795" cy="46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Update Software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760" y="8249783"/>
            <a:ext cx="376221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Evolve Sales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82390" y="8249783"/>
            <a:ext cx="376221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833164" y="3152853"/>
            <a:ext cx="1698553" cy="1698553"/>
          </a:xfrm>
          <a:custGeom>
            <a:avLst/>
            <a:gdLst/>
            <a:ahLst/>
            <a:cxnLst/>
            <a:rect r="r" b="b" t="t" l="l"/>
            <a:pathLst>
              <a:path h="1698553" w="1698553">
                <a:moveTo>
                  <a:pt x="0" y="0"/>
                </a:moveTo>
                <a:lnTo>
                  <a:pt x="1698553" y="0"/>
                </a:lnTo>
                <a:lnTo>
                  <a:pt x="1698553" y="1698553"/>
                </a:lnTo>
                <a:lnTo>
                  <a:pt x="0" y="169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91618" y="6262629"/>
            <a:ext cx="1690497" cy="1781175"/>
          </a:xfrm>
          <a:custGeom>
            <a:avLst/>
            <a:gdLst/>
            <a:ahLst/>
            <a:cxnLst/>
            <a:rect r="r" b="b" t="t" l="l"/>
            <a:pathLst>
              <a:path h="1781175" w="1690497">
                <a:moveTo>
                  <a:pt x="0" y="0"/>
                </a:moveTo>
                <a:lnTo>
                  <a:pt x="1690497" y="0"/>
                </a:lnTo>
                <a:lnTo>
                  <a:pt x="1690497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20465" y="6236605"/>
            <a:ext cx="1881106" cy="1833223"/>
          </a:xfrm>
          <a:custGeom>
            <a:avLst/>
            <a:gdLst/>
            <a:ahLst/>
            <a:cxnLst/>
            <a:rect r="r" b="b" t="t" l="l"/>
            <a:pathLst>
              <a:path h="1833223" w="1881106">
                <a:moveTo>
                  <a:pt x="0" y="0"/>
                </a:moveTo>
                <a:lnTo>
                  <a:pt x="1881106" y="0"/>
                </a:lnTo>
                <a:lnTo>
                  <a:pt x="1881106" y="1833223"/>
                </a:lnTo>
                <a:lnTo>
                  <a:pt x="0" y="1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331196" y="2613798"/>
            <a:ext cx="7989285" cy="7297662"/>
            <a:chOff x="0" y="0"/>
            <a:chExt cx="2104174" cy="1922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04174" cy="1922018"/>
            </a:xfrm>
            <a:custGeom>
              <a:avLst/>
              <a:gdLst/>
              <a:ahLst/>
              <a:cxnLst/>
              <a:rect r="r" b="b" t="t" l="l"/>
              <a:pathLst>
                <a:path h="1922018" w="2104174">
                  <a:moveTo>
                    <a:pt x="49421" y="0"/>
                  </a:moveTo>
                  <a:lnTo>
                    <a:pt x="2054753" y="0"/>
                  </a:lnTo>
                  <a:cubicBezTo>
                    <a:pt x="2082047" y="0"/>
                    <a:pt x="2104174" y="22127"/>
                    <a:pt x="2104174" y="49421"/>
                  </a:cubicBezTo>
                  <a:lnTo>
                    <a:pt x="2104174" y="1872597"/>
                  </a:lnTo>
                  <a:cubicBezTo>
                    <a:pt x="2104174" y="1899891"/>
                    <a:pt x="2082047" y="1922018"/>
                    <a:pt x="2054753" y="1922018"/>
                  </a:cubicBezTo>
                  <a:lnTo>
                    <a:pt x="49421" y="1922018"/>
                  </a:lnTo>
                  <a:cubicBezTo>
                    <a:pt x="22127" y="1922018"/>
                    <a:pt x="0" y="1899891"/>
                    <a:pt x="0" y="1872597"/>
                  </a:cubicBezTo>
                  <a:lnTo>
                    <a:pt x="0" y="49421"/>
                  </a:lnTo>
                  <a:cubicBezTo>
                    <a:pt x="0" y="22127"/>
                    <a:pt x="22127" y="0"/>
                    <a:pt x="49421" y="0"/>
                  </a:cubicBezTo>
                  <a:close/>
                </a:path>
              </a:pathLst>
            </a:custGeom>
            <a:solidFill>
              <a:srgbClr val="E4E6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04174" cy="1960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484302" y="5310455"/>
            <a:ext cx="3754137" cy="46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Meetings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35322" y="8249783"/>
            <a:ext cx="229777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Procure Leads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0407" y="8249783"/>
            <a:ext cx="279469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Gather Feedback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96931" y="2985010"/>
            <a:ext cx="2928879" cy="2034240"/>
          </a:xfrm>
          <a:custGeom>
            <a:avLst/>
            <a:gdLst/>
            <a:ahLst/>
            <a:cxnLst/>
            <a:rect r="r" b="b" t="t" l="l"/>
            <a:pathLst>
              <a:path h="2034240" w="2928879">
                <a:moveTo>
                  <a:pt x="0" y="0"/>
                </a:moveTo>
                <a:lnTo>
                  <a:pt x="2928879" y="0"/>
                </a:lnTo>
                <a:lnTo>
                  <a:pt x="2928879" y="2034240"/>
                </a:lnTo>
                <a:lnTo>
                  <a:pt x="0" y="2034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661241" y="6128774"/>
            <a:ext cx="1328552" cy="1915030"/>
          </a:xfrm>
          <a:custGeom>
            <a:avLst/>
            <a:gdLst/>
            <a:ahLst/>
            <a:cxnLst/>
            <a:rect r="r" b="b" t="t" l="l"/>
            <a:pathLst>
              <a:path h="1915030" w="1328552">
                <a:moveTo>
                  <a:pt x="0" y="0"/>
                </a:moveTo>
                <a:lnTo>
                  <a:pt x="1328552" y="0"/>
                </a:lnTo>
                <a:lnTo>
                  <a:pt x="1328552" y="1915030"/>
                </a:lnTo>
                <a:lnTo>
                  <a:pt x="0" y="1915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29514" y="5983877"/>
            <a:ext cx="2096479" cy="2096479"/>
          </a:xfrm>
          <a:custGeom>
            <a:avLst/>
            <a:gdLst/>
            <a:ahLst/>
            <a:cxnLst/>
            <a:rect r="r" b="b" t="t" l="l"/>
            <a:pathLst>
              <a:path h="2096479" w="2096479">
                <a:moveTo>
                  <a:pt x="0" y="0"/>
                </a:moveTo>
                <a:lnTo>
                  <a:pt x="2096479" y="0"/>
                </a:lnTo>
                <a:lnTo>
                  <a:pt x="2096479" y="2096478"/>
                </a:lnTo>
                <a:lnTo>
                  <a:pt x="0" y="2096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78165" y="-4796336"/>
            <a:ext cx="9114315" cy="7781346"/>
          </a:xfrm>
          <a:custGeom>
            <a:avLst/>
            <a:gdLst/>
            <a:ahLst/>
            <a:cxnLst/>
            <a:rect r="r" b="b" t="t" l="l"/>
            <a:pathLst>
              <a:path h="7781346" w="9114315">
                <a:moveTo>
                  <a:pt x="0" y="0"/>
                </a:moveTo>
                <a:lnTo>
                  <a:pt x="9114315" y="0"/>
                </a:lnTo>
                <a:lnTo>
                  <a:pt x="9114315" y="7781346"/>
                </a:lnTo>
                <a:lnTo>
                  <a:pt x="0" y="778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DAGgCPAoOwo</dc:identifier>
  <dcterms:modified xsi:type="dcterms:W3CDTF">2011-08-01T06:04:30Z</dcterms:modified>
  <cp:revision>1</cp:revision>
  <dc:title>CircuitScan Presentation 2</dc:title>
</cp:coreProperties>
</file>